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71" r:id="rId7"/>
    <p:sldId id="272" r:id="rId8"/>
    <p:sldId id="259" r:id="rId9"/>
    <p:sldId id="261" r:id="rId10"/>
    <p:sldId id="269" r:id="rId11"/>
    <p:sldId id="270" r:id="rId12"/>
    <p:sldId id="267" r:id="rId13"/>
    <p:sldId id="265" r:id="rId14"/>
    <p:sldId id="263" r:id="rId15"/>
    <p:sldId id="26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ebp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webp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A441-2E4B-41F8-8CC2-A1369C8C0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/>
              <a:t>Virtual Portfolio</a:t>
            </a:r>
            <a:r>
              <a:rPr lang="en-US" sz="1200" dirty="0"/>
              <a:t>(rev0)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7B0-D57E-44C9-AF5D-7478EC8B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50222"/>
          </a:xfrm>
        </p:spPr>
        <p:txBody>
          <a:bodyPr/>
          <a:lstStyle/>
          <a:p>
            <a:r>
              <a:rPr lang="en-US" dirty="0"/>
              <a:t>By Zachary king</a:t>
            </a:r>
          </a:p>
        </p:txBody>
      </p:sp>
    </p:spTree>
    <p:extLst>
      <p:ext uri="{BB962C8B-B14F-4D97-AF65-F5344CB8AC3E}">
        <p14:creationId xmlns:p14="http://schemas.microsoft.com/office/powerpoint/2010/main" val="9617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F759-BB28-49B2-8BFE-6FD985C3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4617991" cy="1639884"/>
          </a:xfrm>
        </p:spPr>
        <p:txBody>
          <a:bodyPr/>
          <a:lstStyle/>
          <a:p>
            <a:r>
              <a:rPr lang="en-US" dirty="0"/>
              <a:t>Next Steps (Part 1): Background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EF92D7-D1D0-427D-A0CC-8BE3E4642B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485" y="768500"/>
            <a:ext cx="2377440" cy="731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C841-DEE1-4A02-8761-7CEF8F96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928468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Retro pixel-art style city for the background: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farther you scroll down, the further you go into the depths of the city.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section is its own gif.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to the idea of the levels of the city of Coruscant in Star Wars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01041-1923-4085-9DA0-D9702AFDD6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85" y="2239640"/>
            <a:ext cx="237744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CFF2-A5C1-4153-AC7F-79E546B82D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85" y="2987361"/>
            <a:ext cx="237744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0BC19-5393-4B76-A49D-DEF08CEFE2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85" y="1500020"/>
            <a:ext cx="237744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06841A-62A7-4A20-B653-6C94030037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85" y="3735082"/>
            <a:ext cx="237744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407A53-3A13-4ED3-9068-395292BFC1B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38485" y="4482803"/>
            <a:ext cx="237744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2A54A-A056-4AD9-90A8-C0EC90AD751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485" y="5214323"/>
            <a:ext cx="237744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2CFD1-D82A-4E13-8835-525F081FDD44}"/>
              </a:ext>
            </a:extLst>
          </p:cNvPr>
          <p:cNvSpPr txBox="1"/>
          <p:nvPr/>
        </p:nvSpPr>
        <p:spPr>
          <a:xfrm>
            <a:off x="6297418" y="73670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Banner Section: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154D31-CBF0-4E0F-A9DD-9D7049582B05}"/>
              </a:ext>
            </a:extLst>
          </p:cNvPr>
          <p:cNvSpPr txBox="1"/>
          <p:nvPr/>
        </p:nvSpPr>
        <p:spPr>
          <a:xfrm>
            <a:off x="6318245" y="148807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Section: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2E7E61-027F-4FF3-B06E-3B427EB3E0F4}"/>
              </a:ext>
            </a:extLst>
          </p:cNvPr>
          <p:cNvSpPr txBox="1"/>
          <p:nvPr/>
        </p:nvSpPr>
        <p:spPr>
          <a:xfrm>
            <a:off x="6297418" y="225838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Section: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B7DD7-83A4-4D62-9CA7-37F36AC82BEC}"/>
              </a:ext>
            </a:extLst>
          </p:cNvPr>
          <p:cNvSpPr txBox="1"/>
          <p:nvPr/>
        </p:nvSpPr>
        <p:spPr>
          <a:xfrm>
            <a:off x="6297418" y="29873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Section: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8DC2D-E59B-4857-9F2C-5590B8B5E564}"/>
              </a:ext>
            </a:extLst>
          </p:cNvPr>
          <p:cNvSpPr txBox="1"/>
          <p:nvPr/>
        </p:nvSpPr>
        <p:spPr>
          <a:xfrm>
            <a:off x="6297418" y="371731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Fourth Section: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65002D-B94D-443C-9B4F-D03F127399BC}"/>
              </a:ext>
            </a:extLst>
          </p:cNvPr>
          <p:cNvSpPr txBox="1"/>
          <p:nvPr/>
        </p:nvSpPr>
        <p:spPr>
          <a:xfrm>
            <a:off x="6297418" y="44440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Fifth Section: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D8D3A-49E6-432E-9F1F-2831E06A4899}"/>
              </a:ext>
            </a:extLst>
          </p:cNvPr>
          <p:cNvSpPr txBox="1"/>
          <p:nvPr/>
        </p:nvSpPr>
        <p:spPr>
          <a:xfrm>
            <a:off x="6318245" y="515871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Footer: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49FA7F-FE0E-4773-9C28-3DB516F7E1D9}"/>
              </a:ext>
            </a:extLst>
          </p:cNvPr>
          <p:cNvSpPr/>
          <p:nvPr/>
        </p:nvSpPr>
        <p:spPr>
          <a:xfrm>
            <a:off x="6318245" y="609601"/>
            <a:ext cx="4446715" cy="550666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A0DEF-CE49-4659-B9A1-4D81BA0FD444}"/>
              </a:ext>
            </a:extLst>
          </p:cNvPr>
          <p:cNvSpPr txBox="1"/>
          <p:nvPr/>
        </p:nvSpPr>
        <p:spPr>
          <a:xfrm>
            <a:off x="6318245" y="240510"/>
            <a:ext cx="444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921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CBB3-2EDD-45DF-967B-983699EC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10DE-F0BC-4421-9FF7-4AA3F3AD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neon highlights</a:t>
            </a:r>
          </a:p>
          <a:p>
            <a:r>
              <a:rPr lang="en-US" dirty="0"/>
              <a:t>Configure to patch desired format, style, &amp; theme</a:t>
            </a:r>
          </a:p>
          <a:p>
            <a:r>
              <a:rPr lang="en-US" dirty="0"/>
              <a:t>Color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23E76-5B6E-40C8-9979-BA85AED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8" y="5176838"/>
            <a:ext cx="3733800" cy="122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59317-2F22-4EB3-8B03-4EFFB6D2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60" y="3771943"/>
            <a:ext cx="2684463" cy="1504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36FF2-9CA5-423B-A6D5-CC702E71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60" y="853459"/>
            <a:ext cx="3148409" cy="1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Animations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CF7918-5584-42AA-98A9-C0EBA94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animation to any logical (and tasteful) item.</a:t>
            </a:r>
          </a:p>
          <a:p>
            <a:pPr lvl="1"/>
            <a:r>
              <a:rPr lang="en-US" dirty="0"/>
              <a:t>As long as it enhances the website’s appearance, not hinders it.</a:t>
            </a:r>
          </a:p>
        </p:txBody>
      </p:sp>
      <p:pic>
        <p:nvPicPr>
          <p:cNvPr id="3078" name="Picture 6" descr="Animating SVGs With Pure HTML and CSS | by Yousef Ahmed | The Startup |  Medium">
            <a:extLst>
              <a:ext uri="{FF2B5EF4-FFF2-40B4-BE49-F238E27FC236}">
                <a16:creationId xmlns:a16="http://schemas.microsoft.com/office/drawing/2014/main" id="{C7CD5ABF-CE26-49AB-A631-03B8082D9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31104"/>
            <a:ext cx="47720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A54A5-182E-45C4-A0B3-9028D69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8" y="1240972"/>
            <a:ext cx="2361449" cy="1346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25144-90A0-4BE3-9287-AF803D1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74" y="3584801"/>
            <a:ext cx="3679372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B243-9002-4B2D-9ED4-C8E6D915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6" y="609601"/>
            <a:ext cx="4655380" cy="1639884"/>
          </a:xfrm>
        </p:spPr>
        <p:txBody>
          <a:bodyPr anchor="ctr"/>
          <a:lstStyle/>
          <a:p>
            <a:pPr algn="ctr"/>
            <a:r>
              <a:rPr lang="en-US" dirty="0"/>
              <a:t>Next Steps (Part 2): Code Runner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30E-21AF-4672-A0AA-8B7FF5C0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inner windows on my site, allowing me to preload code onto them that showcase some of my CS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the theme, formatting, &amp;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Disables editing (for security reasons)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</p:txBody>
      </p:sp>
      <p:pic>
        <p:nvPicPr>
          <p:cNvPr id="2050" name="Picture 2" descr="How to build your own Html live editor like W3schools | Reactgo">
            <a:extLst>
              <a:ext uri="{FF2B5EF4-FFF2-40B4-BE49-F238E27FC236}">
                <a16:creationId xmlns:a16="http://schemas.microsoft.com/office/drawing/2014/main" id="{20CC8934-4C83-4EAF-B3A0-8086E81EDE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37" y="2249485"/>
            <a:ext cx="594360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0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CCD-7DBF-496A-B495-D4C0513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3): website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A63C-D5BE-4BD1-8CDE-D374BBD3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host the website?</a:t>
            </a:r>
          </a:p>
          <a:p>
            <a:pPr lvl="1"/>
            <a:r>
              <a:rPr lang="en-US" dirty="0"/>
              <a:t>Anything from Raspberry Pi – </a:t>
            </a:r>
            <a:r>
              <a:rPr lang="en-US" dirty="0" err="1"/>
              <a:t>GitLabs</a:t>
            </a:r>
            <a:r>
              <a:rPr lang="en-US" dirty="0"/>
              <a:t> &amp; Jekyll</a:t>
            </a:r>
          </a:p>
          <a:p>
            <a:pPr lvl="1"/>
            <a:r>
              <a:rPr lang="en-US" dirty="0"/>
              <a:t>Need to get further to decide which.</a:t>
            </a:r>
          </a:p>
        </p:txBody>
      </p:sp>
    </p:spTree>
    <p:extLst>
      <p:ext uri="{BB962C8B-B14F-4D97-AF65-F5344CB8AC3E}">
        <p14:creationId xmlns:p14="http://schemas.microsoft.com/office/powerpoint/2010/main" val="169866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26BC-B371-43E7-A6B0-F73005EB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 (part 4):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56DD-BB69-4DA3-AF42-10EC67AC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windows load time</a:t>
            </a:r>
          </a:p>
          <a:p>
            <a:pPr lvl="1"/>
            <a:r>
              <a:rPr lang="en-US" dirty="0"/>
              <a:t>(If possible) Place repeated, or “non-essential”, code into separate files to be called as functions.</a:t>
            </a:r>
          </a:p>
          <a:p>
            <a:r>
              <a:rPr lang="en-US" dirty="0"/>
              <a:t>Lossless compression for gifs &amp; Images.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08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C448-B2BE-4014-A354-CF685F4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5): Continue Improving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48D10-4ED6-4946-A0BD-359E95C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next step objectives 1-4 are complete, go through again and find things to improve. Repeat until done.</a:t>
            </a:r>
          </a:p>
        </p:txBody>
      </p:sp>
    </p:spTree>
    <p:extLst>
      <p:ext uri="{BB962C8B-B14F-4D97-AF65-F5344CB8AC3E}">
        <p14:creationId xmlns:p14="http://schemas.microsoft.com/office/powerpoint/2010/main" val="392798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0C10-8A8B-4213-824A-AE03043B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548C-8396-4259-AAA0-4E09F20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ResumeSkillsWebsite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To act as a digital portfolio for my CS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Background: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Webstore project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0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BEB-2A25-4C65-A574-AA544DE4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C419-B2C4-4124-83BE-3CC2F14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this because I wanted to do something that would benefit me in the long-run.</a:t>
            </a:r>
          </a:p>
          <a:p>
            <a:r>
              <a:rPr lang="en-US" dirty="0"/>
              <a:t>Prior knowledge:</a:t>
            </a:r>
          </a:p>
          <a:p>
            <a:pPr lvl="1"/>
            <a:r>
              <a:rPr lang="en-US" dirty="0"/>
              <a:t>Language: HTML, CSS, </a:t>
            </a:r>
            <a:r>
              <a:rPr lang="en-US" dirty="0" err="1"/>
              <a:t>Javascript</a:t>
            </a:r>
            <a:r>
              <a:rPr lang="en-US" dirty="0"/>
              <a:t>, Java, Python</a:t>
            </a:r>
          </a:p>
          <a:p>
            <a:pPr lvl="1"/>
            <a:r>
              <a:rPr lang="en-US" dirty="0"/>
              <a:t>IDE: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Topic: My past projects.</a:t>
            </a:r>
          </a:p>
        </p:txBody>
      </p:sp>
    </p:spTree>
    <p:extLst>
      <p:ext uri="{BB962C8B-B14F-4D97-AF65-F5344CB8AC3E}">
        <p14:creationId xmlns:p14="http://schemas.microsoft.com/office/powerpoint/2010/main" val="32888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A4C7-5A21-4BD5-9920-F1EEAB35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developed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7528-4797-45DC-8DD0-04B97A897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58023-669A-464E-8331-548EB8AF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Programs: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 Studio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Ideone.com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OnlineGDB.com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Learned: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Bootstrap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Iframe section of HTML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More HTML, CSS, </a:t>
            </a:r>
            <a:r>
              <a:rPr lang="en-US" dirty="0" err="1"/>
              <a:t>Javascript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0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EC3D-8D17-4452-9AA3-1C25A6E7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Who helped me with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6C95-1D60-42F6-8CB6-889EB046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A40-9862-4176-B3E4-8BCBF000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1524000"/>
            <a:ext cx="3856037" cy="42672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Major outside Sources: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Bootsnipp.com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Vincent </a:t>
            </a:r>
            <a:r>
              <a:rPr lang="en-US" dirty="0" err="1"/>
              <a:t>Garreau</a:t>
            </a:r>
            <a:r>
              <a:rPr lang="en-US" dirty="0"/>
              <a:t> </a:t>
            </a:r>
            <a:r>
              <a:rPr lang="en-US"/>
              <a:t>(particles.js)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E9BF-D341-48FA-9ED9-D59F0A42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E1D6-346A-4413-A3EE-26529CA6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0707B-6C69-4392-9071-97DD2705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0F62-4B49-4187-B77F-AA3633FB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70FB0-5462-4329-AF16-0860A8FCA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1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25FF-8784-4265-B64B-EFC44C9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my website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09363-31A9-4AA7-92FF-15E260A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will always be changing because it is my CS portfolio.</a:t>
            </a:r>
          </a:p>
          <a:p>
            <a:endParaRPr lang="en-US" dirty="0"/>
          </a:p>
          <a:p>
            <a:r>
              <a:rPr lang="en-US" dirty="0"/>
              <a:t>This project has actually made me excited about coding again. However, I’m still not sure what I want to do.</a:t>
            </a:r>
          </a:p>
          <a:p>
            <a:endParaRPr lang="en-US" dirty="0"/>
          </a:p>
          <a:p>
            <a:r>
              <a:rPr lang="en-US" dirty="0"/>
              <a:t>If I could start over, I would forget about that moving particle background.</a:t>
            </a:r>
          </a:p>
        </p:txBody>
      </p:sp>
    </p:spTree>
    <p:extLst>
      <p:ext uri="{BB962C8B-B14F-4D97-AF65-F5344CB8AC3E}">
        <p14:creationId xmlns:p14="http://schemas.microsoft.com/office/powerpoint/2010/main" val="172396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F59-ABAB-43DD-B550-08B1A9FC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my project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32B-03C8-4B1B-A590-2AF7D981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COMPETELY overhaul the formatting, animations, &amp; theme of the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 code runner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Where/what to host 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improving</a:t>
            </a:r>
          </a:p>
        </p:txBody>
      </p:sp>
    </p:spTree>
    <p:extLst>
      <p:ext uri="{BB962C8B-B14F-4D97-AF65-F5344CB8AC3E}">
        <p14:creationId xmlns:p14="http://schemas.microsoft.com/office/powerpoint/2010/main" val="18941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00C0C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2000</TotalTime>
  <Words>498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Virtual Portfolio(rev0)</vt:lpstr>
      <vt:lpstr>What Is my project?</vt:lpstr>
      <vt:lpstr>Why I chose this project?</vt:lpstr>
      <vt:lpstr>How I developed this project</vt:lpstr>
      <vt:lpstr>Who helped me with this project?</vt:lpstr>
      <vt:lpstr>When did you develop it?</vt:lpstr>
      <vt:lpstr>Development Process</vt:lpstr>
      <vt:lpstr>Future of my website</vt:lpstr>
      <vt:lpstr>Next Steps for my project (General)</vt:lpstr>
      <vt:lpstr>Next Steps (Part 1): Background</vt:lpstr>
      <vt:lpstr>Next Steps (Part 1): Navbar</vt:lpstr>
      <vt:lpstr>Next steps (part 1): Animations</vt:lpstr>
      <vt:lpstr>Next Steps (Part 2): Code Runner window</vt:lpstr>
      <vt:lpstr>Next Steps (Part 3): website host</vt:lpstr>
      <vt:lpstr>Next Steps  (part 4): Optimization </vt:lpstr>
      <vt:lpstr>Next Steps (part 5): Continue Improving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King</dc:creator>
  <cp:lastModifiedBy>Zach King</cp:lastModifiedBy>
  <cp:revision>139</cp:revision>
  <dcterms:created xsi:type="dcterms:W3CDTF">2021-05-01T04:46:25Z</dcterms:created>
  <dcterms:modified xsi:type="dcterms:W3CDTF">2021-05-17T10:36:07Z</dcterms:modified>
</cp:coreProperties>
</file>